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</p:sldIdLst>
  <p:sldSz cx="9753600" cy="13020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25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3894259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13020675"/>
          <a:chOff x="0" y="0"/>
          <a:chExt cx="9753600" cy="13020675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130206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00">
  <a:themeElements>
    <a:clrScheme name="Theme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0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0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Custom</PresentationFormat>
  <Paragraphs>0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Theme100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sreejaks.hvbs@gmail.com</cp:lastModifiedBy>
  <cp:revision>2</cp:revision>
  <dcterms:created xsi:type="dcterms:W3CDTF">2022-04-14T08:51:43Z</dcterms:created>
  <dcterms:modified xsi:type="dcterms:W3CDTF">2023-01-18T08:37:01Z</dcterms:modified>
  <cp:category/>
</cp:coreProperties>
</file>